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30275213" cy="21383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A639"/>
    <a:srgbClr val="891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93C14A-8D3F-4404-9161-94499BC3F4AD}" v="8" dt="2025-04-24T11:42:59.2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23" d="100"/>
          <a:sy n="23" d="100"/>
        </p:scale>
        <p:origin x="1969" y="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3499590"/>
            <a:ext cx="25733931" cy="7444669"/>
          </a:xfrm>
        </p:spPr>
        <p:txBody>
          <a:bodyPr anchor="b"/>
          <a:lstStyle>
            <a:lvl1pPr algn="ctr">
              <a:defRPr sz="1870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11231355"/>
            <a:ext cx="22706410" cy="5162758"/>
          </a:xfrm>
        </p:spPr>
        <p:txBody>
          <a:bodyPr/>
          <a:lstStyle>
            <a:lvl1pPr marL="0" indent="0" algn="ctr">
              <a:buNone/>
              <a:defRPr sz="7483"/>
            </a:lvl1pPr>
            <a:lvl2pPr marL="1425595" indent="0" algn="ctr">
              <a:buNone/>
              <a:defRPr sz="6236"/>
            </a:lvl2pPr>
            <a:lvl3pPr marL="2851191" indent="0" algn="ctr">
              <a:buNone/>
              <a:defRPr sz="5613"/>
            </a:lvl3pPr>
            <a:lvl4pPr marL="4276786" indent="0" algn="ctr">
              <a:buNone/>
              <a:defRPr sz="4989"/>
            </a:lvl4pPr>
            <a:lvl5pPr marL="5702381" indent="0" algn="ctr">
              <a:buNone/>
              <a:defRPr sz="4989"/>
            </a:lvl5pPr>
            <a:lvl6pPr marL="7127977" indent="0" algn="ctr">
              <a:buNone/>
              <a:defRPr sz="4989"/>
            </a:lvl6pPr>
            <a:lvl7pPr marL="8553572" indent="0" algn="ctr">
              <a:buNone/>
              <a:defRPr sz="4989"/>
            </a:lvl7pPr>
            <a:lvl8pPr marL="9979167" indent="0" algn="ctr">
              <a:buNone/>
              <a:defRPr sz="4989"/>
            </a:lvl8pPr>
            <a:lvl9pPr marL="11404763" indent="0" algn="ctr">
              <a:buNone/>
              <a:defRPr sz="4989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DDEC-1817-4FCB-8AD8-F52EDFF996B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C242-CDB0-4FC1-9E69-3D4E7879F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1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DDEC-1817-4FCB-8AD8-F52EDFF996B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C242-CDB0-4FC1-9E69-3D4E7879F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38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1138480"/>
            <a:ext cx="6528093" cy="1812163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1138480"/>
            <a:ext cx="19205838" cy="181216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DDEC-1817-4FCB-8AD8-F52EDFF996B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C242-CDB0-4FC1-9E69-3D4E7879F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8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DDEC-1817-4FCB-8AD8-F52EDFF996B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C242-CDB0-4FC1-9E69-3D4E7879F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599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5331063"/>
            <a:ext cx="26112371" cy="8894992"/>
          </a:xfrm>
        </p:spPr>
        <p:txBody>
          <a:bodyPr anchor="b"/>
          <a:lstStyle>
            <a:lvl1pPr>
              <a:defRPr sz="1870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14310205"/>
            <a:ext cx="26112371" cy="4677666"/>
          </a:xfrm>
        </p:spPr>
        <p:txBody>
          <a:bodyPr/>
          <a:lstStyle>
            <a:lvl1pPr marL="0" indent="0">
              <a:buNone/>
              <a:defRPr sz="7483">
                <a:solidFill>
                  <a:schemeClr val="tx1">
                    <a:tint val="82000"/>
                  </a:schemeClr>
                </a:solidFill>
              </a:defRPr>
            </a:lvl1pPr>
            <a:lvl2pPr marL="1425595" indent="0">
              <a:buNone/>
              <a:defRPr sz="6236">
                <a:solidFill>
                  <a:schemeClr val="tx1">
                    <a:tint val="82000"/>
                  </a:schemeClr>
                </a:solidFill>
              </a:defRPr>
            </a:lvl2pPr>
            <a:lvl3pPr marL="2851191" indent="0">
              <a:buNone/>
              <a:defRPr sz="5613">
                <a:solidFill>
                  <a:schemeClr val="tx1">
                    <a:tint val="82000"/>
                  </a:schemeClr>
                </a:solidFill>
              </a:defRPr>
            </a:lvl3pPr>
            <a:lvl4pPr marL="4276786" indent="0">
              <a:buNone/>
              <a:defRPr sz="4989">
                <a:solidFill>
                  <a:schemeClr val="tx1">
                    <a:tint val="82000"/>
                  </a:schemeClr>
                </a:solidFill>
              </a:defRPr>
            </a:lvl4pPr>
            <a:lvl5pPr marL="5702381" indent="0">
              <a:buNone/>
              <a:defRPr sz="4989">
                <a:solidFill>
                  <a:schemeClr val="tx1">
                    <a:tint val="82000"/>
                  </a:schemeClr>
                </a:solidFill>
              </a:defRPr>
            </a:lvl5pPr>
            <a:lvl6pPr marL="7127977" indent="0">
              <a:buNone/>
              <a:defRPr sz="4989">
                <a:solidFill>
                  <a:schemeClr val="tx1">
                    <a:tint val="82000"/>
                  </a:schemeClr>
                </a:solidFill>
              </a:defRPr>
            </a:lvl6pPr>
            <a:lvl7pPr marL="8553572" indent="0">
              <a:buNone/>
              <a:defRPr sz="4989">
                <a:solidFill>
                  <a:schemeClr val="tx1">
                    <a:tint val="82000"/>
                  </a:schemeClr>
                </a:solidFill>
              </a:defRPr>
            </a:lvl7pPr>
            <a:lvl8pPr marL="9979167" indent="0">
              <a:buNone/>
              <a:defRPr sz="4989">
                <a:solidFill>
                  <a:schemeClr val="tx1">
                    <a:tint val="82000"/>
                  </a:schemeClr>
                </a:solidFill>
              </a:defRPr>
            </a:lvl8pPr>
            <a:lvl9pPr marL="11404763" indent="0">
              <a:buNone/>
              <a:defRPr sz="498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DDEC-1817-4FCB-8AD8-F52EDFF996B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C242-CDB0-4FC1-9E69-3D4E7879F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237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5692400"/>
            <a:ext cx="12866966" cy="1356771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5692400"/>
            <a:ext cx="12866966" cy="1356771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DDEC-1817-4FCB-8AD8-F52EDFF996B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C242-CDB0-4FC1-9E69-3D4E7879F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44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138485"/>
            <a:ext cx="26112371" cy="413317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5241960"/>
            <a:ext cx="12807832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95" indent="0">
              <a:buNone/>
              <a:defRPr sz="6236" b="1"/>
            </a:lvl2pPr>
            <a:lvl3pPr marL="2851191" indent="0">
              <a:buNone/>
              <a:defRPr sz="5613" b="1"/>
            </a:lvl3pPr>
            <a:lvl4pPr marL="4276786" indent="0">
              <a:buNone/>
              <a:defRPr sz="4989" b="1"/>
            </a:lvl4pPr>
            <a:lvl5pPr marL="5702381" indent="0">
              <a:buNone/>
              <a:defRPr sz="4989" b="1"/>
            </a:lvl5pPr>
            <a:lvl6pPr marL="7127977" indent="0">
              <a:buNone/>
              <a:defRPr sz="4989" b="1"/>
            </a:lvl6pPr>
            <a:lvl7pPr marL="8553572" indent="0">
              <a:buNone/>
              <a:defRPr sz="4989" b="1"/>
            </a:lvl7pPr>
            <a:lvl8pPr marL="9979167" indent="0">
              <a:buNone/>
              <a:defRPr sz="4989" b="1"/>
            </a:lvl8pPr>
            <a:lvl9pPr marL="11404763" indent="0">
              <a:buNone/>
              <a:defRPr sz="4989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7810963"/>
            <a:ext cx="12807832" cy="1148875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5241960"/>
            <a:ext cx="12870909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95" indent="0">
              <a:buNone/>
              <a:defRPr sz="6236" b="1"/>
            </a:lvl2pPr>
            <a:lvl3pPr marL="2851191" indent="0">
              <a:buNone/>
              <a:defRPr sz="5613" b="1"/>
            </a:lvl3pPr>
            <a:lvl4pPr marL="4276786" indent="0">
              <a:buNone/>
              <a:defRPr sz="4989" b="1"/>
            </a:lvl4pPr>
            <a:lvl5pPr marL="5702381" indent="0">
              <a:buNone/>
              <a:defRPr sz="4989" b="1"/>
            </a:lvl5pPr>
            <a:lvl6pPr marL="7127977" indent="0">
              <a:buNone/>
              <a:defRPr sz="4989" b="1"/>
            </a:lvl6pPr>
            <a:lvl7pPr marL="8553572" indent="0">
              <a:buNone/>
              <a:defRPr sz="4989" b="1"/>
            </a:lvl7pPr>
            <a:lvl8pPr marL="9979167" indent="0">
              <a:buNone/>
              <a:defRPr sz="4989" b="1"/>
            </a:lvl8pPr>
            <a:lvl9pPr marL="11404763" indent="0">
              <a:buNone/>
              <a:defRPr sz="4989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7810963"/>
            <a:ext cx="12870909" cy="1148875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DDEC-1817-4FCB-8AD8-F52EDFF996B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C242-CDB0-4FC1-9E69-3D4E7879F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17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DDEC-1817-4FCB-8AD8-F52EDFF996B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C242-CDB0-4FC1-9E69-3D4E7879F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000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DDEC-1817-4FCB-8AD8-F52EDFF996B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C242-CDB0-4FC1-9E69-3D4E7879F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836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425575"/>
            <a:ext cx="9764544" cy="4989513"/>
          </a:xfrm>
        </p:spPr>
        <p:txBody>
          <a:bodyPr anchor="b"/>
          <a:lstStyle>
            <a:lvl1pPr>
              <a:defRPr sz="9978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3078850"/>
            <a:ext cx="15326827" cy="15196234"/>
          </a:xfrm>
        </p:spPr>
        <p:txBody>
          <a:bodyPr/>
          <a:lstStyle>
            <a:lvl1pPr>
              <a:defRPr sz="9978"/>
            </a:lvl1pPr>
            <a:lvl2pPr>
              <a:defRPr sz="8731"/>
            </a:lvl2pPr>
            <a:lvl3pPr>
              <a:defRPr sz="7483"/>
            </a:lvl3pPr>
            <a:lvl4pPr>
              <a:defRPr sz="6236"/>
            </a:lvl4pPr>
            <a:lvl5pPr>
              <a:defRPr sz="6236"/>
            </a:lvl5pPr>
            <a:lvl6pPr>
              <a:defRPr sz="6236"/>
            </a:lvl6pPr>
            <a:lvl7pPr>
              <a:defRPr sz="6236"/>
            </a:lvl7pPr>
            <a:lvl8pPr>
              <a:defRPr sz="6236"/>
            </a:lvl8pPr>
            <a:lvl9pPr>
              <a:defRPr sz="6236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6415088"/>
            <a:ext cx="9764544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595" indent="0">
              <a:buNone/>
              <a:defRPr sz="4365"/>
            </a:lvl2pPr>
            <a:lvl3pPr marL="2851191" indent="0">
              <a:buNone/>
              <a:defRPr sz="3742"/>
            </a:lvl3pPr>
            <a:lvl4pPr marL="4276786" indent="0">
              <a:buNone/>
              <a:defRPr sz="3118"/>
            </a:lvl4pPr>
            <a:lvl5pPr marL="5702381" indent="0">
              <a:buNone/>
              <a:defRPr sz="3118"/>
            </a:lvl5pPr>
            <a:lvl6pPr marL="7127977" indent="0">
              <a:buNone/>
              <a:defRPr sz="3118"/>
            </a:lvl6pPr>
            <a:lvl7pPr marL="8553572" indent="0">
              <a:buNone/>
              <a:defRPr sz="3118"/>
            </a:lvl7pPr>
            <a:lvl8pPr marL="9979167" indent="0">
              <a:buNone/>
              <a:defRPr sz="3118"/>
            </a:lvl8pPr>
            <a:lvl9pPr marL="11404763" indent="0">
              <a:buNone/>
              <a:defRPr sz="3118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DDEC-1817-4FCB-8AD8-F52EDFF996B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C242-CDB0-4FC1-9E69-3D4E7879F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464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425575"/>
            <a:ext cx="9764544" cy="4989513"/>
          </a:xfrm>
        </p:spPr>
        <p:txBody>
          <a:bodyPr anchor="b"/>
          <a:lstStyle>
            <a:lvl1pPr>
              <a:defRPr sz="9978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3078850"/>
            <a:ext cx="15326827" cy="15196234"/>
          </a:xfrm>
        </p:spPr>
        <p:txBody>
          <a:bodyPr anchor="t"/>
          <a:lstStyle>
            <a:lvl1pPr marL="0" indent="0">
              <a:buNone/>
              <a:defRPr sz="9978"/>
            </a:lvl1pPr>
            <a:lvl2pPr marL="1425595" indent="0">
              <a:buNone/>
              <a:defRPr sz="8731"/>
            </a:lvl2pPr>
            <a:lvl3pPr marL="2851191" indent="0">
              <a:buNone/>
              <a:defRPr sz="7483"/>
            </a:lvl3pPr>
            <a:lvl4pPr marL="4276786" indent="0">
              <a:buNone/>
              <a:defRPr sz="6236"/>
            </a:lvl4pPr>
            <a:lvl5pPr marL="5702381" indent="0">
              <a:buNone/>
              <a:defRPr sz="6236"/>
            </a:lvl5pPr>
            <a:lvl6pPr marL="7127977" indent="0">
              <a:buNone/>
              <a:defRPr sz="6236"/>
            </a:lvl6pPr>
            <a:lvl7pPr marL="8553572" indent="0">
              <a:buNone/>
              <a:defRPr sz="6236"/>
            </a:lvl7pPr>
            <a:lvl8pPr marL="9979167" indent="0">
              <a:buNone/>
              <a:defRPr sz="6236"/>
            </a:lvl8pPr>
            <a:lvl9pPr marL="11404763" indent="0">
              <a:buNone/>
              <a:defRPr sz="6236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6415088"/>
            <a:ext cx="9764544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595" indent="0">
              <a:buNone/>
              <a:defRPr sz="4365"/>
            </a:lvl2pPr>
            <a:lvl3pPr marL="2851191" indent="0">
              <a:buNone/>
              <a:defRPr sz="3742"/>
            </a:lvl3pPr>
            <a:lvl4pPr marL="4276786" indent="0">
              <a:buNone/>
              <a:defRPr sz="3118"/>
            </a:lvl4pPr>
            <a:lvl5pPr marL="5702381" indent="0">
              <a:buNone/>
              <a:defRPr sz="3118"/>
            </a:lvl5pPr>
            <a:lvl6pPr marL="7127977" indent="0">
              <a:buNone/>
              <a:defRPr sz="3118"/>
            </a:lvl6pPr>
            <a:lvl7pPr marL="8553572" indent="0">
              <a:buNone/>
              <a:defRPr sz="3118"/>
            </a:lvl7pPr>
            <a:lvl8pPr marL="9979167" indent="0">
              <a:buNone/>
              <a:defRPr sz="3118"/>
            </a:lvl8pPr>
            <a:lvl9pPr marL="11404763" indent="0">
              <a:buNone/>
              <a:defRPr sz="3118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DDEC-1817-4FCB-8AD8-F52EDFF996B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C242-CDB0-4FC1-9E69-3D4E7879F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38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1138485"/>
            <a:ext cx="26112371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5692400"/>
            <a:ext cx="26112371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4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52DDEC-1817-4FCB-8AD8-F52EDFF996B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19819457"/>
            <a:ext cx="1021788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4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4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4C242-CDB0-4FC1-9E69-3D4E7879F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3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851191" rtl="0" eaLnBrk="1" latinLnBrk="0" hangingPunct="1">
        <a:lnSpc>
          <a:spcPct val="90000"/>
        </a:lnSpc>
        <a:spcBef>
          <a:spcPct val="0"/>
        </a:spcBef>
        <a:buNone/>
        <a:defRPr sz="137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12798" indent="-712798" algn="l" defTabSz="2851191" rtl="0" eaLnBrk="1" latinLnBrk="0" hangingPunct="1">
        <a:lnSpc>
          <a:spcPct val="90000"/>
        </a:lnSpc>
        <a:spcBef>
          <a:spcPts val="3118"/>
        </a:spcBef>
        <a:buFont typeface="Arial" panose="020B0604020202020204" pitchFamily="34" charset="0"/>
        <a:buChar char="•"/>
        <a:defRPr sz="8731" kern="1200">
          <a:solidFill>
            <a:schemeClr val="tx1"/>
          </a:solidFill>
          <a:latin typeface="+mn-lt"/>
          <a:ea typeface="+mn-ea"/>
          <a:cs typeface="+mn-cs"/>
        </a:defRPr>
      </a:lvl1pPr>
      <a:lvl2pPr marL="2138393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7483" kern="1200">
          <a:solidFill>
            <a:schemeClr val="tx1"/>
          </a:solidFill>
          <a:latin typeface="+mn-lt"/>
          <a:ea typeface="+mn-ea"/>
          <a:cs typeface="+mn-cs"/>
        </a:defRPr>
      </a:lvl2pPr>
      <a:lvl3pPr marL="3563988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6236" kern="1200">
          <a:solidFill>
            <a:schemeClr val="tx1"/>
          </a:solidFill>
          <a:latin typeface="+mn-lt"/>
          <a:ea typeface="+mn-ea"/>
          <a:cs typeface="+mn-cs"/>
        </a:defRPr>
      </a:lvl3pPr>
      <a:lvl4pPr marL="498958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6415179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84077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926637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10691965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211756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1pPr>
      <a:lvl2pPr marL="1425595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2pPr>
      <a:lvl3pPr marL="285119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3pPr>
      <a:lvl4pPr marL="4276786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570238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12797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8553572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997916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1404763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1DF173CB-71D9-4159-6286-C69D72168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30269787" cy="4035972"/>
          </a:xfrm>
          <a:prstGeom prst="rect">
            <a:avLst/>
          </a:prstGeom>
          <a:noFill/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213D26BC-BAB5-3B36-DA0B-77511C43A917}"/>
              </a:ext>
            </a:extLst>
          </p:cNvPr>
          <p:cNvSpPr txBox="1"/>
          <p:nvPr/>
        </p:nvSpPr>
        <p:spPr>
          <a:xfrm>
            <a:off x="0" y="2438968"/>
            <a:ext cx="30269788" cy="461665"/>
          </a:xfrm>
          <a:prstGeom prst="rect">
            <a:avLst/>
          </a:prstGeom>
          <a:solidFill>
            <a:srgbClr val="891635"/>
          </a:solidFill>
          <a:ln>
            <a:solidFill>
              <a:srgbClr val="89163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400" b="1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title</a:t>
            </a:r>
            <a:r>
              <a:rPr lang="tr-TR" sz="24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tr-TR" sz="2400" b="1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study</a:t>
            </a:r>
            <a:r>
              <a:rPr lang="tr-TR" sz="24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should</a:t>
            </a:r>
            <a:r>
              <a:rPr lang="tr-TR" sz="24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be </a:t>
            </a:r>
            <a:r>
              <a:rPr lang="tr-TR" sz="2400" b="1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written</a:t>
            </a:r>
            <a:r>
              <a:rPr lang="tr-TR" sz="24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here</a:t>
            </a:r>
            <a:endParaRPr lang="en-US" sz="2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9B814788-1578-7817-F53A-A307CEE44266}"/>
              </a:ext>
            </a:extLst>
          </p:cNvPr>
          <p:cNvSpPr txBox="1"/>
          <p:nvPr/>
        </p:nvSpPr>
        <p:spPr>
          <a:xfrm>
            <a:off x="0" y="3086264"/>
            <a:ext cx="30269788" cy="471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4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Student</a:t>
            </a:r>
            <a:r>
              <a:rPr lang="tr-TR" sz="2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Name</a:t>
            </a:r>
            <a:endParaRPr lang="en-US" sz="2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7EEABA62-4D0C-A2F6-142C-C0CAFF1B5FD8}"/>
              </a:ext>
            </a:extLst>
          </p:cNvPr>
          <p:cNvSpPr txBox="1"/>
          <p:nvPr/>
        </p:nvSpPr>
        <p:spPr>
          <a:xfrm>
            <a:off x="271849" y="4035972"/>
            <a:ext cx="9737124" cy="17081599"/>
          </a:xfrm>
          <a:prstGeom prst="rect">
            <a:avLst/>
          </a:prstGeom>
          <a:noFill/>
          <a:ln>
            <a:solidFill>
              <a:srgbClr val="CFA63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Abstract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xxxx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xxxx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Aim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xxxx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033D26F5-9A4A-BD83-E448-3A41AF02B0DD}"/>
              </a:ext>
            </a:extLst>
          </p:cNvPr>
          <p:cNvSpPr txBox="1"/>
          <p:nvPr/>
        </p:nvSpPr>
        <p:spPr>
          <a:xfrm>
            <a:off x="10280822" y="4035972"/>
            <a:ext cx="9668409" cy="17081599"/>
          </a:xfrm>
          <a:prstGeom prst="rect">
            <a:avLst/>
          </a:prstGeom>
          <a:noFill/>
          <a:ln>
            <a:solidFill>
              <a:srgbClr val="CFA63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Brief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xxxx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xxxx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588CB8FE-C371-8140-C51B-BF0027481307}"/>
              </a:ext>
            </a:extLst>
          </p:cNvPr>
          <p:cNvSpPr txBox="1"/>
          <p:nvPr/>
        </p:nvSpPr>
        <p:spPr>
          <a:xfrm>
            <a:off x="20215654" y="4035972"/>
            <a:ext cx="9787710" cy="17081599"/>
          </a:xfrm>
          <a:prstGeom prst="rect">
            <a:avLst/>
          </a:prstGeom>
          <a:noFill/>
          <a:ln>
            <a:solidFill>
              <a:srgbClr val="CFA63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xxxx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xxxx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393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F750570D-CBC7-51F8-E506-96FFE94C4BF5}"/>
              </a:ext>
            </a:extLst>
          </p:cNvPr>
          <p:cNvSpPr txBox="1"/>
          <p:nvPr/>
        </p:nvSpPr>
        <p:spPr>
          <a:xfrm>
            <a:off x="729048" y="5927559"/>
            <a:ext cx="2867805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4800" b="1" dirty="0"/>
              <a:t>Abstract</a:t>
            </a:r>
            <a:r>
              <a:rPr lang="en-US" sz="4800" dirty="0"/>
              <a:t>– A concise summary of the entire study: background, aim, methods, key results, and conclusion.</a:t>
            </a:r>
            <a:endParaRPr lang="tr-TR" sz="4800" dirty="0"/>
          </a:p>
          <a:p>
            <a:pPr marL="457200" indent="-457200">
              <a:buFont typeface="+mj-lt"/>
              <a:buAutoNum type="arabicPeriod"/>
            </a:pPr>
            <a:r>
              <a:rPr lang="en-US" sz="4800" b="1" dirty="0"/>
              <a:t>Introduction</a:t>
            </a:r>
            <a:r>
              <a:rPr lang="en-US" sz="4800" dirty="0"/>
              <a:t>– Presents the background and context. Why is the topic important?</a:t>
            </a:r>
            <a:endParaRPr lang="tr-TR" sz="4800" dirty="0"/>
          </a:p>
          <a:p>
            <a:pPr marL="457200" indent="-457200">
              <a:buFont typeface="+mj-lt"/>
              <a:buAutoNum type="arabicPeriod"/>
            </a:pPr>
            <a:r>
              <a:rPr lang="en-US" sz="4800" b="1" dirty="0"/>
              <a:t>Aim</a:t>
            </a:r>
            <a:r>
              <a:rPr lang="en-US" sz="4800" dirty="0"/>
              <a:t>– Clearly states the purpose or objective of the research.</a:t>
            </a:r>
            <a:endParaRPr lang="tr-TR" sz="4800" dirty="0"/>
          </a:p>
          <a:p>
            <a:pPr marL="457200" indent="-457200">
              <a:buFont typeface="+mj-lt"/>
              <a:buAutoNum type="arabicPeriod"/>
            </a:pPr>
            <a:r>
              <a:rPr lang="en-US" sz="4800" b="1" dirty="0"/>
              <a:t>Literature Review (or simply: Literature)</a:t>
            </a:r>
            <a:r>
              <a:rPr lang="en-US" sz="4800" dirty="0"/>
              <a:t>– Brief overview of key previous studies and gaps your work addresses.</a:t>
            </a:r>
            <a:endParaRPr lang="tr-TR" sz="4800" dirty="0"/>
          </a:p>
          <a:p>
            <a:pPr marL="457200" indent="-457200">
              <a:buFont typeface="+mj-lt"/>
              <a:buAutoNum type="arabicPeriod"/>
            </a:pPr>
            <a:r>
              <a:rPr lang="en-US" sz="4800" b="1" dirty="0"/>
              <a:t>Methodology</a:t>
            </a:r>
            <a:r>
              <a:rPr lang="en-US" sz="4800" dirty="0"/>
              <a:t>– Describes the research design, data collection, and analysis methods.</a:t>
            </a:r>
            <a:endParaRPr lang="tr-TR" sz="4800" dirty="0"/>
          </a:p>
          <a:p>
            <a:pPr marL="457200" indent="-457200">
              <a:buFont typeface="+mj-lt"/>
              <a:buAutoNum type="arabicPeriod"/>
            </a:pPr>
            <a:r>
              <a:rPr lang="en-US" sz="4800" b="1" dirty="0"/>
              <a:t>Findings</a:t>
            </a:r>
            <a:r>
              <a:rPr lang="en-US" sz="4800" dirty="0"/>
              <a:t>– Presents the main results. Usually includes visualizations like charts and graphs.</a:t>
            </a:r>
            <a:endParaRPr lang="tr-TR" sz="4800" dirty="0"/>
          </a:p>
          <a:p>
            <a:pPr marL="457200" indent="-457200">
              <a:buFont typeface="+mj-lt"/>
              <a:buAutoNum type="arabicPeriod"/>
            </a:pPr>
            <a:r>
              <a:rPr lang="en-US" sz="4800" b="1" dirty="0"/>
              <a:t>Discussion</a:t>
            </a:r>
            <a:r>
              <a:rPr lang="en-US" sz="4800" dirty="0"/>
              <a:t>– Interprets the findings, discusses implications, and compares them with previous studies.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031D555D-1EB6-075E-BAAC-362FD8E2B631}"/>
              </a:ext>
            </a:extLst>
          </p:cNvPr>
          <p:cNvSpPr txBox="1"/>
          <p:nvPr/>
        </p:nvSpPr>
        <p:spPr>
          <a:xfrm>
            <a:off x="729048" y="3052310"/>
            <a:ext cx="151424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7200" b="1" dirty="0"/>
              <a:t>EXPLANATION</a:t>
            </a:r>
          </a:p>
          <a:p>
            <a:r>
              <a:rPr lang="en-US" sz="7200" b="1" dirty="0"/>
              <a:t>Poster Sections</a:t>
            </a:r>
          </a:p>
        </p:txBody>
      </p:sp>
    </p:spTree>
    <p:extLst>
      <p:ext uri="{BB962C8B-B14F-4D97-AF65-F5344CB8AC3E}">
        <p14:creationId xmlns:p14="http://schemas.microsoft.com/office/powerpoint/2010/main" val="4164076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149</Words>
  <Application>Microsoft Office PowerPoint</Application>
  <PresentationFormat>Custom</PresentationFormat>
  <Paragraphs>143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Teması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Seray Kağıtçı Candan</dc:creator>
  <cp:lastModifiedBy>Seray Kağıtçı Candan</cp:lastModifiedBy>
  <cp:revision>2</cp:revision>
  <dcterms:created xsi:type="dcterms:W3CDTF">2025-04-24T11:16:26Z</dcterms:created>
  <dcterms:modified xsi:type="dcterms:W3CDTF">2025-06-02T12:35:10Z</dcterms:modified>
</cp:coreProperties>
</file>