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A639"/>
    <a:srgbClr val="891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3C14A-8D3F-4404-9161-94499BC3F4AD}" v="8" dt="2025-04-24T11:42:59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3" d="100"/>
          <a:sy n="23" d="100"/>
        </p:scale>
        <p:origin x="1969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1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8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9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>
                    <a:tint val="82000"/>
                  </a:schemeClr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82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82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3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4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1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0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36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6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8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52DDEC-1817-4FCB-8AD8-F52EDFF996B4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4C242-CDB0-4FC1-9E69-3D4E7879F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3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id="{1DF173CB-71D9-4159-6286-C69D72168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0269787" cy="4035972"/>
          </a:xfrm>
          <a:prstGeom prst="rect">
            <a:avLst/>
          </a:prstGeom>
          <a:noFill/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213D26BC-BAB5-3B36-DA0B-77511C43A917}"/>
              </a:ext>
            </a:extLst>
          </p:cNvPr>
          <p:cNvSpPr txBox="1"/>
          <p:nvPr/>
        </p:nvSpPr>
        <p:spPr>
          <a:xfrm>
            <a:off x="0" y="2438968"/>
            <a:ext cx="30269788" cy="461665"/>
          </a:xfrm>
          <a:prstGeom prst="rect">
            <a:avLst/>
          </a:prstGeom>
          <a:solidFill>
            <a:srgbClr val="891635"/>
          </a:solidFill>
          <a:ln>
            <a:solidFill>
              <a:srgbClr val="89163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title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study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should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be </a:t>
            </a:r>
            <a:r>
              <a:rPr lang="tr-TR" sz="24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written</a:t>
            </a:r>
            <a:r>
              <a:rPr lang="tr-TR" sz="24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here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9B814788-1578-7817-F53A-A307CEE44266}"/>
              </a:ext>
            </a:extLst>
          </p:cNvPr>
          <p:cNvSpPr txBox="1"/>
          <p:nvPr/>
        </p:nvSpPr>
        <p:spPr>
          <a:xfrm>
            <a:off x="0" y="3086264"/>
            <a:ext cx="30269788" cy="471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4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Student</a:t>
            </a:r>
            <a:r>
              <a:rPr lang="tr-TR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Name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7EEABA62-4D0C-A2F6-142C-C0CAFF1B5FD8}"/>
              </a:ext>
            </a:extLst>
          </p:cNvPr>
          <p:cNvSpPr txBox="1"/>
          <p:nvPr/>
        </p:nvSpPr>
        <p:spPr>
          <a:xfrm>
            <a:off x="271849" y="4035972"/>
            <a:ext cx="9737124" cy="17081599"/>
          </a:xfrm>
          <a:prstGeom prst="rect">
            <a:avLst/>
          </a:prstGeom>
          <a:noFill/>
          <a:ln>
            <a:solidFill>
              <a:srgbClr val="CFA63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033D26F5-9A4A-BD83-E448-3A41AF02B0DD}"/>
              </a:ext>
            </a:extLst>
          </p:cNvPr>
          <p:cNvSpPr txBox="1"/>
          <p:nvPr/>
        </p:nvSpPr>
        <p:spPr>
          <a:xfrm>
            <a:off x="10280822" y="4035972"/>
            <a:ext cx="9668409" cy="17081599"/>
          </a:xfrm>
          <a:prstGeom prst="rect">
            <a:avLst/>
          </a:prstGeom>
          <a:noFill/>
          <a:ln>
            <a:solidFill>
              <a:srgbClr val="CFA63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588CB8FE-C371-8140-C51B-BF0027481307}"/>
              </a:ext>
            </a:extLst>
          </p:cNvPr>
          <p:cNvSpPr txBox="1"/>
          <p:nvPr/>
        </p:nvSpPr>
        <p:spPr>
          <a:xfrm>
            <a:off x="20215654" y="4035972"/>
            <a:ext cx="9787710" cy="17081599"/>
          </a:xfrm>
          <a:prstGeom prst="rect">
            <a:avLst/>
          </a:prstGeom>
          <a:noFill/>
          <a:ln>
            <a:solidFill>
              <a:srgbClr val="CFA63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39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F750570D-CBC7-51F8-E506-96FFE94C4BF5}"/>
              </a:ext>
            </a:extLst>
          </p:cNvPr>
          <p:cNvSpPr txBox="1"/>
          <p:nvPr/>
        </p:nvSpPr>
        <p:spPr>
          <a:xfrm>
            <a:off x="729048" y="5927559"/>
            <a:ext cx="2867805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Abstract</a:t>
            </a:r>
            <a:r>
              <a:rPr lang="en-US" sz="4800" dirty="0"/>
              <a:t>– A concise summary of the entire study: background, aim, methods, key results, and conclusion.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Introduction</a:t>
            </a:r>
            <a:r>
              <a:rPr lang="en-US" sz="4800" dirty="0"/>
              <a:t>– Presents the background and context. Why is the topic important?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Aim</a:t>
            </a:r>
            <a:r>
              <a:rPr lang="en-US" sz="4800" dirty="0"/>
              <a:t>– Clearly states the purpose or objective of the research.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Literature Review (or simply: Literature)</a:t>
            </a:r>
            <a:r>
              <a:rPr lang="en-US" sz="4800" dirty="0"/>
              <a:t>– Brief overview of key previous studies and gaps your work addresses.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Methodology</a:t>
            </a:r>
            <a:r>
              <a:rPr lang="en-US" sz="4800" dirty="0"/>
              <a:t>– Describes the research design, data collection, and analysis methods.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Findings</a:t>
            </a:r>
            <a:r>
              <a:rPr lang="en-US" sz="4800" dirty="0"/>
              <a:t>– Presents the main results. Usually includes visualizations like charts and graphs.</a:t>
            </a:r>
            <a:endParaRPr lang="tr-TR" sz="4800" dirty="0"/>
          </a:p>
          <a:p>
            <a:pPr marL="457200" indent="-457200">
              <a:buFont typeface="+mj-lt"/>
              <a:buAutoNum type="arabicPeriod"/>
            </a:pPr>
            <a:r>
              <a:rPr lang="en-US" sz="4800" b="1" dirty="0"/>
              <a:t>Discussion</a:t>
            </a:r>
            <a:r>
              <a:rPr lang="en-US" sz="4800" dirty="0"/>
              <a:t>– Interprets the findings, discusses implications, and compares them with previous studies.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031D555D-1EB6-075E-BAAC-362FD8E2B631}"/>
              </a:ext>
            </a:extLst>
          </p:cNvPr>
          <p:cNvSpPr txBox="1"/>
          <p:nvPr/>
        </p:nvSpPr>
        <p:spPr>
          <a:xfrm>
            <a:off x="729048" y="3052310"/>
            <a:ext cx="151424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7200" b="1" dirty="0"/>
              <a:t>EXPLANATION</a:t>
            </a:r>
          </a:p>
          <a:p>
            <a:r>
              <a:rPr lang="en-US" sz="7200" b="1" dirty="0"/>
              <a:t>Poster Sections</a:t>
            </a:r>
          </a:p>
        </p:txBody>
      </p:sp>
    </p:spTree>
    <p:extLst>
      <p:ext uri="{BB962C8B-B14F-4D97-AF65-F5344CB8AC3E}">
        <p14:creationId xmlns:p14="http://schemas.microsoft.com/office/powerpoint/2010/main" val="4164076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149</Words>
  <Application>Microsoft Office PowerPoint</Application>
  <PresentationFormat>Custom</PresentationFormat>
  <Paragraphs>143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Seray Kağıtçı Candan</dc:creator>
  <cp:lastModifiedBy>Seray Kağıtçı Candan</cp:lastModifiedBy>
  <cp:revision>2</cp:revision>
  <dcterms:created xsi:type="dcterms:W3CDTF">2025-04-24T11:16:26Z</dcterms:created>
  <dcterms:modified xsi:type="dcterms:W3CDTF">2025-06-02T12:35:10Z</dcterms:modified>
</cp:coreProperties>
</file>